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45D4-CEED-486B-A667-108ADECD653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892F-00F3-4159-B304-84B73F17B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7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4892F-00F3-4159-B304-84B73F17B0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9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3" y="653001"/>
            <a:ext cx="8892480" cy="6145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963" y="980728"/>
            <a:ext cx="7702624" cy="237626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996600"/>
                </a:solidFill>
              </a:rPr>
              <a:t>ПЕДАГОГИЧЕСКИЙ ПРОЕКТ</a:t>
            </a:r>
            <a:r>
              <a:rPr lang="ru-RU" sz="3200" dirty="0">
                <a:solidFill>
                  <a:srgbClr val="996600"/>
                </a:solidFill>
              </a:rPr>
              <a:t/>
            </a:r>
            <a:br>
              <a:rPr lang="ru-RU" sz="3200" dirty="0">
                <a:solidFill>
                  <a:srgbClr val="996600"/>
                </a:solidFill>
              </a:rPr>
            </a:br>
            <a:r>
              <a:rPr lang="ru-RU" sz="3200" b="1" dirty="0">
                <a:solidFill>
                  <a:srgbClr val="996600"/>
                </a:solidFill>
              </a:rPr>
              <a:t>«Новогодний адвент - календарь»</a:t>
            </a:r>
            <a:r>
              <a:rPr lang="ru-RU" dirty="0">
                <a:solidFill>
                  <a:srgbClr val="996600"/>
                </a:solidFill>
              </a:rPr>
              <a:t/>
            </a:r>
            <a:br>
              <a:rPr lang="ru-RU" dirty="0">
                <a:solidFill>
                  <a:srgbClr val="996600"/>
                </a:solidFill>
              </a:rPr>
            </a:br>
            <a:endParaRPr lang="ru-RU" dirty="0">
              <a:solidFill>
                <a:srgbClr val="99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436809"/>
            <a:ext cx="5328592" cy="129614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МАДОУ детский сад «Колосок»</a:t>
            </a:r>
          </a:p>
          <a:p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средняя группа «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Ландыши»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2020-2021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уч.г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76203" y="5373216"/>
            <a:ext cx="39604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/>
              <a:t>Воспитатели:</a:t>
            </a:r>
            <a:endParaRPr lang="ru-RU" sz="1900" dirty="0"/>
          </a:p>
          <a:p>
            <a:r>
              <a:rPr lang="ru-RU" sz="1900" dirty="0"/>
              <a:t>Шабанова Елена Васильевна</a:t>
            </a:r>
          </a:p>
          <a:p>
            <a:r>
              <a:rPr lang="ru-RU" sz="1900" dirty="0" err="1"/>
              <a:t>Сизова</a:t>
            </a:r>
            <a:r>
              <a:rPr lang="ru-RU" sz="1900" dirty="0"/>
              <a:t> Елена Васильевна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6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" y="-171400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28609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000" b="1" dirty="0">
                <a:solidFill>
                  <a:srgbClr val="996600"/>
                </a:solidFill>
              </a:rPr>
              <a:t>Заключение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2392" y="2664296"/>
            <a:ext cx="8229600" cy="1879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556792"/>
            <a:ext cx="7200800" cy="485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bg1">
                    <a:lumMod val="50000"/>
                  </a:schemeClr>
                </a:solidFill>
              </a:rPr>
              <a:t>Расширили </a:t>
            </a: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и углубили  знания воспитанников о зиме и традициях празднования Нового </a:t>
            </a:r>
            <a:r>
              <a:rPr lang="ru-RU" sz="8000" dirty="0" smtClean="0">
                <a:solidFill>
                  <a:schemeClr val="bg1">
                    <a:lumMod val="50000"/>
                  </a:schemeClr>
                </a:solidFill>
              </a:rPr>
              <a:t>года.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000" dirty="0" smtClean="0">
                <a:solidFill>
                  <a:schemeClr val="bg1">
                    <a:lumMod val="50000"/>
                  </a:schemeClr>
                </a:solidFill>
              </a:rPr>
              <a:t>Исчезла </a:t>
            </a: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апатичность и пассивность тех ребят, которых сложно было заинтересовать в непрерывной образовательной деятельности, в них проявилось любопытство, возрос познавательный интерес к обсуждаемым темам, связанным с зимним временем года. </a:t>
            </a:r>
            <a:endParaRPr lang="ru-RU" sz="8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sz="8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группе формировался положительный эмоциональный строй на участие в коллективной деятельности.  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Увеличилось количество ребят, играющих в сюжетно-ролевые игры. </a:t>
            </a:r>
            <a:endParaRPr lang="ru-RU" sz="8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8000" dirty="0">
                <a:solidFill>
                  <a:schemeClr val="bg1">
                    <a:lumMod val="50000"/>
                  </a:schemeClr>
                </a:solidFill>
              </a:rPr>
              <a:t>Ежедневное обсуждение прожитого дня в детском саду в семьях воспитанников сделало и родителей не только наблюдателями, но и активными участниками выполнения заданий от сказочных персонажей нашей почты. 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15416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2" y="55376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6600"/>
                </a:solidFill>
              </a:rPr>
              <a:t>Актуальность</a:t>
            </a: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2392" y="1556792"/>
            <a:ext cx="8229600" cy="35238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Ценность для современного дошкольного образования работы заключается в том, что адвент - календарь является эффективным маркером игрового пространства РППС, который позволяет предложить детям увлекательную и познавательную деятельность в интерактивной форме.</a:t>
            </a:r>
          </a:p>
          <a:p>
            <a:endParaRPr lang="ru-RU" sz="36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15416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28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96600"/>
                </a:solidFill>
              </a:rPr>
              <a:t>Проблема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2392" y="1628800"/>
            <a:ext cx="8229600" cy="35238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Проблема заключается в невозможности понимания понятий десятков в силу возрастных особенностей детей 5-го года жизни и их желанием ежедневно получать точную информацию о количестве оставшихся дней до праздника. Разрешить это противоречие поможет адвент - календарь. </a:t>
            </a:r>
          </a:p>
          <a:p>
            <a:endParaRPr lang="ru-RU" sz="36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15416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996600"/>
                </a:solidFill>
              </a:rPr>
              <a:t>Цель проекта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2392" y="1700808"/>
            <a:ext cx="8229600" cy="1879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base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Сформировать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понятие «праздник»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 раскрыть смысл новогоднего праздника, подготовиться к нему; формировать представления о 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календаре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, о 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календарном годе.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4" y="0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495" y="116632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000" b="1" dirty="0" smtClean="0">
                <a:solidFill>
                  <a:srgbClr val="996600"/>
                </a:solidFill>
              </a:rPr>
              <a:t>Задачи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268760"/>
            <a:ext cx="7200800" cy="5472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ru-RU" sz="2400" dirty="0" smtClean="0"/>
          </a:p>
          <a:p>
            <a:pPr fontAlgn="base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Образовательные: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l" fontAlgn="base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Расширить и углубить знания дошкольников о зиме, зимних забавах, об изменениях в жизни диких животных, птиц и растений в зимнее время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года;</a:t>
            </a:r>
          </a:p>
          <a:p>
            <a:pPr marL="342900" lvl="0" indent="-342900" algn="l"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Обогатить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представления детей о традициях и обычаях празднования Нового года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 algn="l" fontAlgn="base"/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Развивающие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l" fontAlgn="base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Создать условия для развития познавательного интереса, инициативности и самостоятельности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ребят;</a:t>
            </a:r>
          </a:p>
          <a:p>
            <a:pPr marL="342900" lvl="0" indent="-342900" algn="l"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Развивать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организаторские и творческие способности, воображение, память, внимание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 algn="l" fontAlgn="base"/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Воспитательные: 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Продолжать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формировать положительный эмоциональный настрой на участие в коллективной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деятельности;</a:t>
            </a:r>
          </a:p>
          <a:p>
            <a:pPr marL="342900" indent="-342900" algn="l"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Воспитывать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чувство товарищества и умение согласовывать свои действия со сверстниками.</a:t>
            </a: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2" y="0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7" y="908720"/>
            <a:ext cx="6552728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000" b="1" dirty="0">
                <a:solidFill>
                  <a:srgbClr val="996600"/>
                </a:solidFill>
              </a:rPr>
              <a:t>А</a:t>
            </a:r>
            <a:r>
              <a:rPr lang="ru-RU" sz="4000" b="1" dirty="0" smtClean="0">
                <a:solidFill>
                  <a:srgbClr val="996600"/>
                </a:solidFill>
              </a:rPr>
              <a:t>двент-календаря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556792"/>
            <a:ext cx="8352928" cy="51845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ru-RU" sz="2400" b="1" dirty="0"/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6496" y="1844824"/>
            <a:ext cx="1224136" cy="1317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89" y="1865696"/>
            <a:ext cx="1094384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38" y="1844824"/>
            <a:ext cx="1111562" cy="1268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54" y="1879422"/>
            <a:ext cx="1137927" cy="1199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49" y="1892810"/>
            <a:ext cx="1204233" cy="1173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77" y="1892811"/>
            <a:ext cx="1240541" cy="11863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4" y="3176972"/>
            <a:ext cx="1052347" cy="1368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99" y="3176972"/>
            <a:ext cx="1017502" cy="13777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32" y="3161840"/>
            <a:ext cx="1007221" cy="13332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48" y="3147994"/>
            <a:ext cx="962699" cy="1347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06" y="3119452"/>
            <a:ext cx="1000036" cy="13756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31" y="3104646"/>
            <a:ext cx="1020875" cy="13904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57" y="3119452"/>
            <a:ext cx="1359551" cy="13184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3" y="4598208"/>
            <a:ext cx="1237146" cy="11064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34" y="4574116"/>
            <a:ext cx="899695" cy="12562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4528643"/>
            <a:ext cx="1063263" cy="12456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64" y="4453782"/>
            <a:ext cx="897466" cy="12509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16" y="4492548"/>
            <a:ext cx="1397922" cy="1133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68" y="4471333"/>
            <a:ext cx="1137409" cy="11760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77" y="4490028"/>
            <a:ext cx="845674" cy="11545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1" y="5716870"/>
            <a:ext cx="1028810" cy="10048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99" y="5740897"/>
            <a:ext cx="882247" cy="11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9" y="-99392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b="1" dirty="0" smtClean="0">
                <a:solidFill>
                  <a:srgbClr val="996600"/>
                </a:solidFill>
              </a:rPr>
              <a:t>Задания Адвент календаря  </a:t>
            </a: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2392" y="2664296"/>
            <a:ext cx="8229600" cy="18793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07704" y="1268760"/>
            <a:ext cx="5811361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Написать письмо Деду Морозу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Нарисовать снеговика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Отгадать загадки, рассказать стихи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Сделать новогоднюю открытку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Вырезать снежинки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Дискотека с шарами и мыльными пузырями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Послушать Аудио сказку «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Елка, кот и Новый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год»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Нарядить елочку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Посмотреть мультик «Щелкунчик»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Сделать гирлянду 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самодельными шариками.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из бумаги для елочки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Спеть Новогодние песенки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Раскрасить новогодние открытки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Устроить новогоднюю фотосессию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Украсить в группе новогодними атрибутами выполненных руками детей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4" y="-1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264" y="548680"/>
            <a:ext cx="7416824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b="1" dirty="0" smtClean="0">
                <a:solidFill>
                  <a:srgbClr val="996600"/>
                </a:solidFill>
              </a:rPr>
              <a:t>Новогодний калейдоскоп</a:t>
            </a:r>
            <a:r>
              <a:rPr lang="ru-RU" sz="3200" b="1" dirty="0" smtClean="0"/>
              <a:t> </a:t>
            </a: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2392" y="2204864"/>
            <a:ext cx="8229600" cy="4536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598" y="2042981"/>
            <a:ext cx="2400267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66466"/>
            <a:ext cx="2460781" cy="24607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90" y="4374713"/>
            <a:ext cx="3227851" cy="2420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4404" y="2100537"/>
            <a:ext cx="2334490" cy="1750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1" y="4397026"/>
            <a:ext cx="3168351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4" y="-1"/>
            <a:ext cx="9252520" cy="9087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264" y="548680"/>
            <a:ext cx="7416824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600" b="1" dirty="0" smtClean="0">
                <a:solidFill>
                  <a:srgbClr val="996600"/>
                </a:solidFill>
              </a:rPr>
              <a:t>Новогодний калейдоскоп</a:t>
            </a:r>
            <a:r>
              <a:rPr lang="ru-RU" sz="3200" b="1" dirty="0" smtClean="0"/>
              <a:t> </a:t>
            </a:r>
            <a:endParaRPr lang="ru-RU" sz="3600" b="1" dirty="0">
              <a:solidFill>
                <a:srgbClr val="99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643129" cy="91440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2392" y="2204864"/>
            <a:ext cx="8229600" cy="4536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97" y="1880316"/>
            <a:ext cx="2177247" cy="2177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0315"/>
            <a:ext cx="2177248" cy="2177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8724" y="4581659"/>
            <a:ext cx="2455083" cy="18413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2940" y="4530875"/>
            <a:ext cx="2513120" cy="188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26" y="189416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337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ПЕДАГОГИЧЕСКИЙ ПРОЕКТ «Новогодний адвент - календарь» </vt:lpstr>
      <vt:lpstr>Актуальность</vt:lpstr>
      <vt:lpstr>Проблема </vt:lpstr>
      <vt:lpstr>Цель проекта </vt:lpstr>
      <vt:lpstr>  Задачи  </vt:lpstr>
      <vt:lpstr>    Адвент-календаря    </vt:lpstr>
      <vt:lpstr> Задания Адвент календаря  </vt:lpstr>
      <vt:lpstr> Новогодний калейдоскоп </vt:lpstr>
      <vt:lpstr> Новогодний калейдоскоп </vt:lpstr>
      <vt:lpstr> 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Тимофеев</dc:creator>
  <cp:lastModifiedBy>Владимир</cp:lastModifiedBy>
  <cp:revision>30</cp:revision>
  <dcterms:created xsi:type="dcterms:W3CDTF">2021-04-26T13:46:46Z</dcterms:created>
  <dcterms:modified xsi:type="dcterms:W3CDTF">2021-04-28T07:35:36Z</dcterms:modified>
</cp:coreProperties>
</file>